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 snapToGrid="0" snapToObjects="1">
      <p:cViewPr>
        <p:scale>
          <a:sx n="75" d="100"/>
          <a:sy n="75" d="100"/>
        </p:scale>
        <p:origin x="-1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562759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  <a:lvl2pPr>
              <a:defRPr sz="3600">
                <a:solidFill>
                  <a:srgbClr val="000000"/>
                </a:solidFill>
              </a:defRPr>
            </a:lvl2pPr>
            <a:lvl3pPr>
              <a:defRPr sz="36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lickers.com/c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lickers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plickers.com/presen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00533" y="142596"/>
            <a:ext cx="9603734" cy="31611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Getting Started</a:t>
            </a:r>
          </a:p>
        </p:txBody>
      </p:sp>
      <p:pic>
        <p:nvPicPr>
          <p:cNvPr id="37" name="July2014-PlickersLogoWhiteBig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92587" y="3261320"/>
            <a:ext cx="4619459" cy="4145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424546" y="142596"/>
            <a:ext cx="9603734" cy="316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Download the App</a:t>
            </a:r>
          </a:p>
        </p:txBody>
      </p:sp>
      <p:pic>
        <p:nvPicPr>
          <p:cNvPr id="41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2022937" y="3053996"/>
            <a:ext cx="9736217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In order to scan students' responses, you must have 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Plickers mobile app installed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</a:p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Plickers is available for free on                          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                         </a:t>
            </a:r>
            <a:endParaRPr sz="3200" dirty="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43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5269" y="3926875"/>
            <a:ext cx="1980097" cy="668774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4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92105" y="3892203"/>
            <a:ext cx="2071857" cy="71271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46" name="pasted-image.pdf"/>
          <p:cNvPicPr/>
          <p:nvPr/>
        </p:nvPicPr>
        <p:blipFill>
          <a:blip r:embed="rId6">
            <a:extLst/>
          </a:blip>
          <a:srcRect r="49782" b="36886"/>
          <a:stretch>
            <a:fillRect/>
          </a:stretch>
        </p:blipFill>
        <p:spPr>
          <a:xfrm>
            <a:off x="3021184" y="7431158"/>
            <a:ext cx="3489479" cy="3916004"/>
          </a:xfrm>
          <a:prstGeom prst="rect">
            <a:avLst/>
          </a:prstGeom>
          <a:ln w="25400">
            <a:miter lim="400000"/>
          </a:ln>
          <a:effectLst>
            <a:outerShdw blurRad="508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7" name="pasted-image.pdf"/>
          <p:cNvPicPr/>
          <p:nvPr/>
        </p:nvPicPr>
        <p:blipFill>
          <a:blip r:embed="rId7">
            <a:extLst/>
          </a:blip>
          <a:srcRect b="34510"/>
          <a:stretch>
            <a:fillRect/>
          </a:stretch>
        </p:blipFill>
        <p:spPr>
          <a:xfrm>
            <a:off x="7567629" y="6922493"/>
            <a:ext cx="3034012" cy="3904882"/>
          </a:xfrm>
          <a:prstGeom prst="rect">
            <a:avLst/>
          </a:prstGeom>
          <a:ln w="25400">
            <a:miter lim="400000"/>
          </a:ln>
          <a:effectLst>
            <a:outerShdw blurRad="889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8" name="Shape 48"/>
          <p:cNvSpPr/>
          <p:nvPr/>
        </p:nvSpPr>
        <p:spPr>
          <a:xfrm>
            <a:off x="1937253" y="4783002"/>
            <a:ext cx="9907586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Only the teacher needs the Plickers App.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Students don’t need to download a thing!</a:t>
            </a:r>
          </a:p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For 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iPad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, filter by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"iPhone only"</a:t>
            </a:r>
            <a:r>
              <a:rPr sz="32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and search for Plickers in the App store.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6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3" build="p" bldLvl="5" animBg="1" advAuto="0"/>
      <p:bldP spid="44" grpId="4" animBg="1" advAuto="0"/>
      <p:bldP spid="45" grpId="5" animBg="1" advAuto="0"/>
      <p:bldP spid="46" grpId="1" animBg="1" advAuto="0"/>
      <p:bldP spid="47" grpId="2" animBg="1" advAuto="0"/>
      <p:bldP spid="48" grpId="6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315790" y="3182674"/>
            <a:ext cx="9950783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Print out your cards from </a:t>
            </a:r>
            <a:r>
              <a:rPr sz="3200" u="sng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  <a:hlinkClick r:id="rId2"/>
              </a:rPr>
              <a:t>plickers.com/cards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or purchase a set on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Amazon.com.</a:t>
            </a:r>
            <a:endParaRPr sz="3200" b="1" dirty="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Each card has a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unique number</a:t>
            </a:r>
            <a:r>
              <a:rPr sz="32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that can be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assigned to individual students.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Each side</a:t>
            </a:r>
            <a:r>
              <a:rPr sz="32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represents an</a:t>
            </a:r>
            <a:r>
              <a:rPr sz="3200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answer choice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</a:p>
          <a:p>
            <a:pPr lvl="0" algn="l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51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July2014-PlickersLogoWhiteBig.png"/>
          <p:cNvPicPr/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002503" y="72146"/>
            <a:ext cx="758289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Print Your Cards</a:t>
            </a:r>
          </a:p>
        </p:txBody>
      </p:sp>
      <p:pic>
        <p:nvPicPr>
          <p:cNvPr id="5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32400" y="6515684"/>
            <a:ext cx="2540000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2" build="p" bldLvl="5" animBg="1" advAuto="0"/>
      <p:bldP spid="5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2222500" y="2482883"/>
            <a:ext cx="8889811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Add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classes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and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students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through the Plickers website on 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Classes page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Plickers automatically assigns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card numbers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students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as you enter their names.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Add up to </a:t>
            </a:r>
            <a:r>
              <a:rPr sz="32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63 students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per class.</a:t>
            </a:r>
          </a:p>
        </p:txBody>
      </p:sp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3185657" y="1111645"/>
            <a:ext cx="6257727" cy="1223003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Class</a:t>
            </a:r>
          </a:p>
        </p:txBody>
      </p:sp>
      <p:pic>
        <p:nvPicPr>
          <p:cNvPr id="58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114" y="5954645"/>
            <a:ext cx="11265983" cy="6211345"/>
          </a:xfrm>
          <a:prstGeom prst="rect">
            <a:avLst/>
          </a:prstGeom>
          <a:ln w="25400">
            <a:miter lim="400000"/>
          </a:ln>
          <a:effectLst>
            <a:outerShdw blurRad="127000" dist="25400" dir="5400000" rotWithShape="0">
              <a:srgbClr val="000000">
                <a:alpha val="50000"/>
              </a:srgbClr>
            </a:outerShdw>
            <a:reflection stA="8233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2" build="p" bldLvl="5" animBg="1" advAuto="0"/>
      <p:bldP spid="5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222500" y="2781182"/>
            <a:ext cx="9652463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Create new questions in your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Library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on the web or on your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mobile app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using the “+” icon.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Choose from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multiple choice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or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true/false questions.</a:t>
            </a:r>
            <a:endParaRPr sz="3200" b="1" dirty="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Include 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images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in your questions. </a:t>
            </a:r>
          </a:p>
        </p:txBody>
      </p:sp>
      <p:pic>
        <p:nvPicPr>
          <p:cNvPr id="62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3415585" y="1020870"/>
            <a:ext cx="7700580" cy="140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Questions</a:t>
            </a:r>
          </a:p>
        </p:txBody>
      </p:sp>
      <p:pic>
        <p:nvPicPr>
          <p:cNvPr id="64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053" y="6313818"/>
            <a:ext cx="11913356" cy="656826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90972" y="5582610"/>
            <a:ext cx="4330194" cy="8597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3" build="p" bldLvl="5" animBg="1" advAuto="0"/>
      <p:bldP spid="65" grpId="2" animBg="1" advAuto="0"/>
      <p:bldP spid="6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032516" y="2276088"/>
            <a:ext cx="7377739" cy="5201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Select the question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you want to use on 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mobile app</a:t>
            </a:r>
            <a:r>
              <a:rPr sz="32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.</a:t>
            </a:r>
          </a:p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Tap 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camera icon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to scan students’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responses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and receive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instant feedback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on their answers.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Use 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Live View</a:t>
            </a:r>
            <a:r>
              <a:rPr sz="3200" b="1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3200" dirty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tab on the website to display classroom results to students.</a:t>
            </a:r>
          </a:p>
        </p:txBody>
      </p:sp>
      <p:pic>
        <p:nvPicPr>
          <p:cNvPr id="69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2146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Scan Responses</a:t>
            </a:r>
          </a:p>
        </p:txBody>
      </p:sp>
      <p:pic>
        <p:nvPicPr>
          <p:cNvPr id="71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23567" y="2389598"/>
            <a:ext cx="3560594" cy="706908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2" build="p" bldLvl="5" animBg="1" advAuto="0"/>
      <p:bldP spid="72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2222500" y="2513360"/>
            <a:ext cx="9320488" cy="321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Use </a:t>
            </a:r>
            <a:r>
              <a:rPr lang="en-US" sz="3200" b="1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Scoresheet</a:t>
            </a:r>
            <a:r>
              <a:rPr lang="en-US" sz="320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 to monitor student progress and save time </a:t>
            </a:r>
            <a:r>
              <a:rPr lang="en-US" sz="3200" dirty="0" smtClean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grading. </a:t>
            </a:r>
            <a:r>
              <a:rPr lang="en-US" sz="3200" b="1" dirty="0" smtClean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Question History </a:t>
            </a:r>
            <a:r>
              <a:rPr lang="en-US" sz="3200" dirty="0" smtClean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shows you your latest results. 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Select the </a:t>
            </a:r>
            <a:r>
              <a:rPr lang="en-US" sz="3200" b="1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date range </a:t>
            </a: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and </a:t>
            </a:r>
            <a:r>
              <a:rPr lang="en-US" sz="3200" b="1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questions</a:t>
            </a: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for your </a:t>
            </a:r>
            <a:r>
              <a:rPr lang="en-US" sz="3200" b="1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Scoresheet</a:t>
            </a: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and hit apply to see </a:t>
            </a:r>
            <a:r>
              <a:rPr lang="en-US" sz="3200" b="1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total results </a:t>
            </a: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for your </a:t>
            </a:r>
            <a:r>
              <a:rPr lang="en-US" sz="3200" b="1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students, questions, and class</a:t>
            </a:r>
            <a:r>
              <a:rPr lang="en-US" sz="3200" dirty="0" smtClean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. </a:t>
            </a:r>
            <a:endParaRPr sz="3200" dirty="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75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2997029" y="895305"/>
            <a:ext cx="5839421" cy="1655682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 dirty="0">
                <a:solidFill>
                  <a:srgbClr val="FFFFFF"/>
                </a:solidFill>
              </a:rPr>
              <a:t>View Results</a:t>
            </a:r>
          </a:p>
        </p:txBody>
      </p:sp>
      <p:pic>
        <p:nvPicPr>
          <p:cNvPr id="77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4" y="5791447"/>
            <a:ext cx="12420600" cy="6845300"/>
          </a:xfrm>
          <a:prstGeom prst="rect">
            <a:avLst/>
          </a:prstGeom>
          <a:effectLst>
            <a:outerShdw blurRad="635000" dist="762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757117" y="895305"/>
            <a:ext cx="5839422" cy="1655682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Resources</a:t>
            </a:r>
          </a:p>
        </p:txBody>
      </p:sp>
      <p:pic>
        <p:nvPicPr>
          <p:cNvPr id="81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286008" y="2832100"/>
            <a:ext cx="9320489" cy="584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http://plickers.com/help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  <a:hlinkClick r:id="rId3"/>
              </a:rPr>
              <a:t>help@plickers.com</a:t>
            </a: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Twitter - @plickers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http://</a:t>
            </a:r>
            <a:r>
              <a:rPr sz="3200" u="sng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  <a:hlinkClick r:id="rId4"/>
              </a:rPr>
              <a:t>plickers.com/presenters</a:t>
            </a: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Suggestions -  https://plickers.uservoice.com/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83" name="July2014-PlickersLogoWhiteBig.png"/>
          <p:cNvPicPr/>
          <p:nvPr/>
        </p:nvPicPr>
        <p:blipFill>
          <a:blip r:embed="rId5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285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Getting Started</vt:lpstr>
      <vt:lpstr>PowerPoint Presentation</vt:lpstr>
      <vt:lpstr>PowerPoint Presentation</vt:lpstr>
      <vt:lpstr>Add Your Class</vt:lpstr>
      <vt:lpstr>PowerPoint Presentation</vt:lpstr>
      <vt:lpstr>Scan Responses</vt:lpstr>
      <vt:lpstr>View Results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McDowell Family</dc:creator>
  <cp:lastModifiedBy>McDowell Family</cp:lastModifiedBy>
  <cp:revision>6</cp:revision>
  <dcterms:modified xsi:type="dcterms:W3CDTF">2016-02-28T17:19:45Z</dcterms:modified>
</cp:coreProperties>
</file>